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15.xml" ContentType="application/vnd.openxmlformats-officedocument.theme+xml"/>
  <Override PartName="/ppt/theme/theme5.xml" ContentType="application/vnd.openxmlformats-officedocument.theme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7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_rels/notesSlide6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</p:sldMasterIdLst>
  <p:notesMasterIdLst>
    <p:notesMasterId r:id="rId16"/>
  </p:notesMasterIdLst>
  <p:sldIdLst>
    <p:sldId id="256" r:id="rId17"/>
    <p:sldId id="257" r:id="rId18"/>
    <p:sldId id="258" r:id="rId19"/>
    <p:sldId id="259" r:id="rId20"/>
    <p:sldId id="260" r:id="rId21"/>
    <p:sldId id="261" r:id="rId22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notesMaster" Target="notesMasters/notesMaster1.xml"/><Relationship Id="rId17" Type="http://schemas.openxmlformats.org/officeDocument/2006/relationships/slide" Target="slides/slide1.xml"/><Relationship Id="rId18" Type="http://schemas.openxmlformats.org/officeDocument/2006/relationships/slide" Target="slides/slide2.xml"/><Relationship Id="rId19" Type="http://schemas.openxmlformats.org/officeDocument/2006/relationships/slide" Target="slides/slide3.xml"/><Relationship Id="rId20" Type="http://schemas.openxmlformats.org/officeDocument/2006/relationships/slide" Target="slides/slide4.xml"/><Relationship Id="rId21" Type="http://schemas.openxmlformats.org/officeDocument/2006/relationships/slide" Target="slides/slide5.xml"/><Relationship Id="rId22" Type="http://schemas.openxmlformats.org/officeDocument/2006/relationships/slide" Target="slides/slide6.xml"/><Relationship Id="rId23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s-EC" sz="4400" spc="-1" strike="noStrike">
                <a:solidFill>
                  <a:srgbClr val="000000"/>
                </a:solidFill>
                <a:latin typeface="Arial"/>
              </a:rPr>
              <a:t>Pulse para desplazar la diapositiva</a:t>
            </a:r>
            <a:endParaRPr b="0" lang="es-EC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s-EC" sz="2000" spc="-1" strike="noStrike">
                <a:solidFill>
                  <a:srgbClr val="000000"/>
                </a:solidFill>
                <a:latin typeface="Arial"/>
              </a:rPr>
              <a:t>Pulse para editar el formato de las notas</a:t>
            </a: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&lt;cabecera&gt;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dt" idx="43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ftr" idx="4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&lt;pie de página&gt;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2" name="PlaceHolder 6"/>
          <p:cNvSpPr>
            <a:spLocks noGrp="1"/>
          </p:cNvSpPr>
          <p:nvPr>
            <p:ph type="sldNum" idx="4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5D1D7240-A6C8-47F8-8BB5-39FB0B44EF60}" type="slidenum"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2000" spc="-1" strike="noStrike">
                <a:solidFill>
                  <a:srgbClr val="000000"/>
                </a:solidFill>
                <a:latin typeface="Arial"/>
              </a:rPr>
              <a:t>Publisher subscribe</a:t>
            </a: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sldNum" idx="4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D14313C-105B-4E5B-9931-19FAD62D7DE3}" type="slidenum">
              <a:rPr b="0" lang="es-EC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2000" spc="-1" strike="noStrike">
                <a:solidFill>
                  <a:srgbClr val="000000"/>
                </a:solidFill>
                <a:latin typeface="Arial"/>
              </a:rPr>
              <a:t>Publisher subscribe</a:t>
            </a: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sldNum" idx="4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5224277-823C-4503-B61F-37950DCD22AA}" type="slidenum">
              <a:rPr b="0" lang="es-EC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nicio Present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D5A320-47D6-4283-B46C-EE649A6D72C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ido Img Grande Izq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D1ADD1BA-FCB4-4889-8C05-2200B0C6441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ido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58E210EA-2897-4197-A145-3B078E17CA5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C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C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AB495FE9-C30C-4C26-8B42-96F3D0DAE76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C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C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9D8834AF-392F-4D7D-BABB-01543DEC526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9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envenida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C61CE1C3-723E-4D9E-8FF1-A4CAD19FB70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2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Referen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4EA3DDA-F464-4D37-AA85-EC057B7EC96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E2B73D8-20BC-4A7B-AC59-1F01749C3FF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enven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97DF421-B4FA-4351-A769-9FAF74877F6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Resultado Aprendiza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9F642771-C29C-4498-AF31-56CDA59A4F3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B024E7DF-F985-4DC9-AAE0-07AC883517C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ido Img Pequeña 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8D09352D-6528-4397-AC0C-5AD73A16CE3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ido Img Pequeña Izq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CCB3208D-E992-4455-89C8-E55968DD3D9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ido Img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90BA3C11-004F-4D54-BF1C-411D63210FD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s-EC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hyperlink" Target="https://creativecommons.org/licenses/by-nc-nd/4.0/deed.es" TargetMode="External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hyperlink" Target="https://creativecommons.org/licenses/by-nc-nd/4.0/deed.es" TargetMode="External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0D22619-A7EA-45A9-80DC-28C07B00D206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ffffff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C" sz="4400" spc="-1" strike="noStrike">
                <a:solidFill>
                  <a:srgbClr val="ffffff"/>
                </a:solidFill>
                <a:latin typeface="Arial"/>
              </a:rPr>
              <a:t>Pulse para editar el formato del texto de título</a:t>
            </a:r>
            <a:endParaRPr b="0" lang="es-EC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3200" spc="-1" strike="noStrike">
                <a:solidFill>
                  <a:srgbClr val="ffffff"/>
                </a:solidFill>
                <a:latin typeface="Arial"/>
              </a:rPr>
              <a:t>Pulse para editar el formato de texto del esquema</a:t>
            </a:r>
            <a:endParaRPr b="0" lang="es-EC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C" sz="2800" spc="-1" strike="noStrike">
                <a:solidFill>
                  <a:srgbClr val="ffffff"/>
                </a:solidFill>
                <a:latin typeface="Arial"/>
              </a:rPr>
              <a:t>Segundo nivel del esquema</a:t>
            </a:r>
            <a:endParaRPr b="0" lang="es-EC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400" spc="-1" strike="noStrike">
                <a:solidFill>
                  <a:srgbClr val="ffffff"/>
                </a:solidFill>
                <a:latin typeface="Arial"/>
              </a:rPr>
              <a:t>Tercer nivel del esquema</a:t>
            </a:r>
            <a:endParaRPr b="0" lang="es-EC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Cuarto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Quinto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Sexto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Séptimo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5" name="Conector recto 8"/>
          <p:cNvCxnSpPr/>
          <p:nvPr/>
        </p:nvCxnSpPr>
        <p:spPr>
          <a:xfrm>
            <a:off x="482760" y="1134720"/>
            <a:ext cx="7179480" cy="720"/>
          </a:xfrm>
          <a:prstGeom prst="straightConnector1">
            <a:avLst/>
          </a:prstGeom>
          <a:ln w="0">
            <a:solidFill>
              <a:srgbClr val="333f4f"/>
            </a:solidFill>
          </a:ln>
        </p:spPr>
      </p:cxnSp>
      <p:sp>
        <p:nvSpPr>
          <p:cNvPr id="66" name="Rectángulo 10"/>
          <p:cNvSpPr/>
          <p:nvPr/>
        </p:nvSpPr>
        <p:spPr>
          <a:xfrm>
            <a:off x="392040" y="2314440"/>
            <a:ext cx="7178040" cy="38746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s-EC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7" name="PlaceHolder 1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ldNum" idx="29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FFC0CF0-5B58-469E-B028-696B8D0BDB22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1" name="Conector recto 8"/>
          <p:cNvCxnSpPr/>
          <p:nvPr/>
        </p:nvCxnSpPr>
        <p:spPr>
          <a:xfrm>
            <a:off x="482760" y="1134720"/>
            <a:ext cx="7179480" cy="720"/>
          </a:xfrm>
          <a:prstGeom prst="straightConnector1">
            <a:avLst/>
          </a:prstGeom>
          <a:ln w="0">
            <a:solidFill>
              <a:srgbClr val="333f4f"/>
            </a:solidFill>
          </a:ln>
        </p:spPr>
      </p:cxnSp>
      <p:sp>
        <p:nvSpPr>
          <p:cNvPr id="72" name="PlaceHolder 1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ldNum" idx="32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6E2E99F-8530-480D-97C6-73929613EA78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C" sz="18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547560" y="16027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C" sz="18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C" sz="18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C" sz="18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C" sz="18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C" sz="18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C" sz="18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C" sz="18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ftr" idx="3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&lt;pie de página&gt;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sldNum" idx="3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901670C-82D1-4292-9C1C-D7E80BA5FEAA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dt" idx="3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C" sz="18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3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&lt;pie de página&gt;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 idx="3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A3B0192-1B09-44A4-8C83-696E0CA2B44D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3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89" name="Conector recto 8"/>
          <p:cNvCxnSpPr/>
          <p:nvPr/>
        </p:nvCxnSpPr>
        <p:spPr>
          <a:xfrm>
            <a:off x="7947720" y="3569040"/>
            <a:ext cx="3969720" cy="720"/>
          </a:xfrm>
          <a:prstGeom prst="straightConnector1">
            <a:avLst/>
          </a:prstGeom>
          <a:ln w="0">
            <a:solidFill>
              <a:srgbClr val="333f4f"/>
            </a:solidFill>
          </a:ln>
        </p:spPr>
      </p:cxnSp>
      <p:pic>
        <p:nvPicPr>
          <p:cNvPr id="90" name="Imagen 10" descr=""/>
          <p:cNvPicPr/>
          <p:nvPr/>
        </p:nvPicPr>
        <p:blipFill>
          <a:blip r:embed="rId3"/>
          <a:stretch/>
        </p:blipFill>
        <p:spPr>
          <a:xfrm>
            <a:off x="275040" y="2405880"/>
            <a:ext cx="3970800" cy="1361520"/>
          </a:xfrm>
          <a:prstGeom prst="rect">
            <a:avLst/>
          </a:prstGeom>
          <a:ln w="0">
            <a:noFill/>
          </a:ln>
        </p:spPr>
      </p:pic>
      <p:sp>
        <p:nvSpPr>
          <p:cNvPr id="91" name="Marcador de fecha 3"/>
          <p:cNvSpPr/>
          <p:nvPr/>
        </p:nvSpPr>
        <p:spPr>
          <a:xfrm>
            <a:off x="334440" y="6354360"/>
            <a:ext cx="515124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lt1"/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lt1"/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lt1"/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2" name="PlaceHolder 1"/>
          <p:cNvSpPr>
            <a:spLocks noGrp="1"/>
          </p:cNvSpPr>
          <p:nvPr>
            <p:ph type="ftr" idx="4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ldNum" idx="41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5A67C7F-28C6-4A96-8706-8DF255F22CC0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dt" idx="4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ffffff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C" sz="4400" spc="-1" strike="noStrike">
                <a:solidFill>
                  <a:srgbClr val="ffffff"/>
                </a:solidFill>
                <a:latin typeface="Arial"/>
              </a:rPr>
              <a:t>Pulse para editar el formato del texto de título</a:t>
            </a:r>
            <a:endParaRPr b="0" lang="es-EC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3200" spc="-1" strike="noStrike">
                <a:solidFill>
                  <a:srgbClr val="ffffff"/>
                </a:solidFill>
                <a:latin typeface="Arial"/>
              </a:rPr>
              <a:t>Pulse para editar el formato de texto del esquema</a:t>
            </a:r>
            <a:endParaRPr b="0" lang="es-EC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C" sz="2800" spc="-1" strike="noStrike">
                <a:solidFill>
                  <a:srgbClr val="ffffff"/>
                </a:solidFill>
                <a:latin typeface="Arial"/>
              </a:rPr>
              <a:t>Segundo nivel del esquema</a:t>
            </a:r>
            <a:endParaRPr b="0" lang="es-EC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400" spc="-1" strike="noStrike">
                <a:solidFill>
                  <a:srgbClr val="ffffff"/>
                </a:solidFill>
                <a:latin typeface="Arial"/>
              </a:rPr>
              <a:t>Tercer nivel del esquema</a:t>
            </a:r>
            <a:endParaRPr b="0" lang="es-EC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Cuarto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Quinto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Sexto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Séptimo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CuadroTexto 12"/>
          <p:cNvSpPr/>
          <p:nvPr/>
        </p:nvSpPr>
        <p:spPr>
          <a:xfrm>
            <a:off x="482760" y="1180800"/>
            <a:ext cx="454644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s-EC" sz="2000" spc="-1" strike="noStrike">
                <a:solidFill>
                  <a:schemeClr val="lt1"/>
                </a:solidFill>
                <a:latin typeface="Trajan Pro"/>
              </a:rPr>
              <a:t>Referencias: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7" name="Conector recto 14"/>
          <p:cNvCxnSpPr/>
          <p:nvPr/>
        </p:nvCxnSpPr>
        <p:spPr>
          <a:xfrm>
            <a:off x="538200" y="1549800"/>
            <a:ext cx="4437000" cy="720"/>
          </a:xfrm>
          <a:prstGeom prst="straightConnector1">
            <a:avLst/>
          </a:prstGeom>
          <a:ln w="0">
            <a:solidFill>
              <a:srgbClr val="e9b53b"/>
            </a:solidFill>
          </a:ln>
        </p:spPr>
      </p:cxnSp>
      <p:pic>
        <p:nvPicPr>
          <p:cNvPr id="8" name="Imagen 20" descr="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0443600" y="6049440"/>
            <a:ext cx="1348920" cy="470880"/>
          </a:xfrm>
          <a:prstGeom prst="rect">
            <a:avLst/>
          </a:prstGeom>
          <a:ln w="0">
            <a:noFill/>
          </a:ln>
        </p:spPr>
      </p:pic>
      <p:sp>
        <p:nvSpPr>
          <p:cNvPr id="9" name="CuadroTexto 21"/>
          <p:cNvSpPr/>
          <p:nvPr/>
        </p:nvSpPr>
        <p:spPr>
          <a:xfrm>
            <a:off x="9436320" y="5576400"/>
            <a:ext cx="264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s-EC" sz="1800" spc="-1" strike="noStrike">
                <a:solidFill>
                  <a:srgbClr val="e9b53b"/>
                </a:solidFill>
                <a:latin typeface="Calibri"/>
              </a:rPr>
              <a:t>posgrados.ups.edu.ec</a:t>
            </a:r>
            <a:endParaRPr b="0" lang="es-EC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Marcador de fecha 3"/>
          <p:cNvSpPr/>
          <p:nvPr/>
        </p:nvSpPr>
        <p:spPr>
          <a:xfrm>
            <a:off x="334440" y="6354360"/>
            <a:ext cx="515124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lt1"/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lt1"/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lt1"/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ldNum" idx="5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DACD725-BA29-416E-BA12-335B41957ED2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ffffff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5" name="Imagen 11" descr="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0443600" y="6049440"/>
            <a:ext cx="1348920" cy="470880"/>
          </a:xfrm>
          <a:prstGeom prst="rect">
            <a:avLst/>
          </a:prstGeom>
          <a:ln w="0">
            <a:noFill/>
          </a:ln>
        </p:spPr>
      </p:pic>
      <p:sp>
        <p:nvSpPr>
          <p:cNvPr id="16" name="CuadroTexto 12"/>
          <p:cNvSpPr/>
          <p:nvPr/>
        </p:nvSpPr>
        <p:spPr>
          <a:xfrm>
            <a:off x="9436320" y="5576400"/>
            <a:ext cx="264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s-EC" sz="1800" spc="-1" strike="noStrike">
                <a:solidFill>
                  <a:srgbClr val="e9b53b"/>
                </a:solidFill>
                <a:latin typeface="Calibri"/>
              </a:rPr>
              <a:t>posgrados.ups.edu.ec</a:t>
            </a:r>
            <a:endParaRPr b="0" lang="es-EC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CuadroTexto 13"/>
          <p:cNvSpPr/>
          <p:nvPr/>
        </p:nvSpPr>
        <p:spPr>
          <a:xfrm>
            <a:off x="547560" y="3449160"/>
            <a:ext cx="454644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s-EC" sz="2000" spc="-1" strike="noStrike">
                <a:solidFill>
                  <a:schemeClr val="lt1"/>
                </a:solidFill>
                <a:latin typeface="Trajan Pro"/>
              </a:rPr>
              <a:t>Gracias por su atención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18" name="Conector recto 15"/>
          <p:cNvCxnSpPr/>
          <p:nvPr/>
        </p:nvCxnSpPr>
        <p:spPr>
          <a:xfrm>
            <a:off x="603000" y="3911040"/>
            <a:ext cx="4437000" cy="720"/>
          </a:xfrm>
          <a:prstGeom prst="straightConnector1">
            <a:avLst/>
          </a:prstGeom>
          <a:ln w="0">
            <a:solidFill>
              <a:srgbClr val="e9b53b"/>
            </a:solidFill>
          </a:ln>
        </p:spPr>
      </p:cxnSp>
      <p:sp>
        <p:nvSpPr>
          <p:cNvPr id="19" name="Marcador de fecha 3"/>
          <p:cNvSpPr/>
          <p:nvPr/>
        </p:nvSpPr>
        <p:spPr>
          <a:xfrm>
            <a:off x="334440" y="6354360"/>
            <a:ext cx="515124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lt1"/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lt1"/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lt1"/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ldNum" idx="8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70AA9EE-BF6E-4AF2-BD64-BB28C3CF6250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ffffff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24" name="Conector recto 8"/>
          <p:cNvCxnSpPr/>
          <p:nvPr/>
        </p:nvCxnSpPr>
        <p:spPr>
          <a:xfrm>
            <a:off x="7947720" y="3569040"/>
            <a:ext cx="3969720" cy="720"/>
          </a:xfrm>
          <a:prstGeom prst="straightConnector1">
            <a:avLst/>
          </a:prstGeom>
          <a:ln w="0">
            <a:solidFill>
              <a:srgbClr val="333f4f"/>
            </a:solidFill>
          </a:ln>
        </p:spPr>
      </p:cxnSp>
      <p:pic>
        <p:nvPicPr>
          <p:cNvPr id="25" name="Imagen 10" descr=""/>
          <p:cNvPicPr/>
          <p:nvPr/>
        </p:nvPicPr>
        <p:blipFill>
          <a:blip r:embed="rId3"/>
          <a:stretch/>
        </p:blipFill>
        <p:spPr>
          <a:xfrm>
            <a:off x="275040" y="2405880"/>
            <a:ext cx="3970800" cy="1361520"/>
          </a:xfrm>
          <a:prstGeom prst="rect">
            <a:avLst/>
          </a:prstGeom>
          <a:ln w="0">
            <a:noFill/>
          </a:ln>
        </p:spPr>
      </p:pic>
      <p:sp>
        <p:nvSpPr>
          <p:cNvPr id="26" name="Marcador de fecha 3"/>
          <p:cNvSpPr/>
          <p:nvPr/>
        </p:nvSpPr>
        <p:spPr>
          <a:xfrm>
            <a:off x="334440" y="6354360"/>
            <a:ext cx="515124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lt1"/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lt1"/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lt1"/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1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sldNum" idx="11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EF9743F-D592-42F8-AD08-2ACA093C2F8F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ffffff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C" sz="4400" spc="-1" strike="noStrike">
                <a:solidFill>
                  <a:srgbClr val="ffffff"/>
                </a:solidFill>
                <a:latin typeface="Arial"/>
              </a:rPr>
              <a:t>Pulse para editar el formato del texto de título</a:t>
            </a:r>
            <a:endParaRPr b="0" lang="es-EC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3200" spc="-1" strike="noStrike">
                <a:solidFill>
                  <a:srgbClr val="ffffff"/>
                </a:solidFill>
                <a:latin typeface="Arial"/>
              </a:rPr>
              <a:t>Pulse para editar el formato de texto del esquema</a:t>
            </a:r>
            <a:endParaRPr b="0" lang="es-EC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C" sz="2800" spc="-1" strike="noStrike">
                <a:solidFill>
                  <a:srgbClr val="ffffff"/>
                </a:solidFill>
                <a:latin typeface="Arial"/>
              </a:rPr>
              <a:t>Segundo nivel del esquema</a:t>
            </a:r>
            <a:endParaRPr b="0" lang="es-EC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400" spc="-1" strike="noStrike">
                <a:solidFill>
                  <a:srgbClr val="ffffff"/>
                </a:solidFill>
                <a:latin typeface="Arial"/>
              </a:rPr>
              <a:t>Tercer nivel del esquema</a:t>
            </a:r>
            <a:endParaRPr b="0" lang="es-EC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Cuarto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Quinto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Sexto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Séptimo nivel del esquema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33" name="Conector recto 8"/>
          <p:cNvCxnSpPr/>
          <p:nvPr/>
        </p:nvCxnSpPr>
        <p:spPr>
          <a:xfrm>
            <a:off x="7947720" y="3569040"/>
            <a:ext cx="3969720" cy="720"/>
          </a:xfrm>
          <a:prstGeom prst="straightConnector1">
            <a:avLst/>
          </a:prstGeom>
          <a:ln w="0">
            <a:solidFill>
              <a:srgbClr val="333f4f"/>
            </a:solidFill>
          </a:ln>
        </p:spPr>
      </p:cxnSp>
      <p:pic>
        <p:nvPicPr>
          <p:cNvPr id="34" name="Imagen 10" descr=""/>
          <p:cNvPicPr/>
          <p:nvPr/>
        </p:nvPicPr>
        <p:blipFill>
          <a:blip r:embed="rId3"/>
          <a:stretch/>
        </p:blipFill>
        <p:spPr>
          <a:xfrm>
            <a:off x="275040" y="2405880"/>
            <a:ext cx="3970800" cy="1361520"/>
          </a:xfrm>
          <a:prstGeom prst="rect">
            <a:avLst/>
          </a:prstGeom>
          <a:ln w="0">
            <a:noFill/>
          </a:ln>
        </p:spPr>
      </p:pic>
      <p:pic>
        <p:nvPicPr>
          <p:cNvPr id="35" name="Imagen 12" descr=""/>
          <p:cNvPicPr/>
          <p:nvPr/>
        </p:nvPicPr>
        <p:blipFill>
          <a:blip r:embed="rId4"/>
          <a:stretch/>
        </p:blipFill>
        <p:spPr>
          <a:xfrm>
            <a:off x="627120" y="3564360"/>
            <a:ext cx="3185280" cy="866880"/>
          </a:xfrm>
          <a:prstGeom prst="rect">
            <a:avLst/>
          </a:prstGeom>
          <a:ln w="0">
            <a:noFill/>
          </a:ln>
        </p:spPr>
      </p:pic>
      <p:sp>
        <p:nvSpPr>
          <p:cNvPr id="36" name="Marcador de fecha 3"/>
          <p:cNvSpPr/>
          <p:nvPr/>
        </p:nvSpPr>
        <p:spPr>
          <a:xfrm>
            <a:off x="334440" y="6354360"/>
            <a:ext cx="515124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lt1"/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lt1"/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lt1"/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PlaceHolder 1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sldNum" idx="14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68BD5BC-F041-48FA-92F1-5E3993F255F7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ffffff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CuadroTexto 7"/>
          <p:cNvSpPr/>
          <p:nvPr/>
        </p:nvSpPr>
        <p:spPr>
          <a:xfrm>
            <a:off x="262080" y="2338200"/>
            <a:ext cx="1205424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s-EC" sz="20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Tema:</a:t>
            </a:r>
            <a:endParaRPr b="0" lang="es-EC" sz="20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42" name="Conector recto 9"/>
          <p:cNvCxnSpPr/>
          <p:nvPr/>
        </p:nvCxnSpPr>
        <p:spPr>
          <a:xfrm>
            <a:off x="482760" y="2813400"/>
            <a:ext cx="7179480" cy="720"/>
          </a:xfrm>
          <a:prstGeom prst="straightConnector1">
            <a:avLst/>
          </a:prstGeom>
          <a:ln w="0">
            <a:solidFill>
              <a:srgbClr val="333f4f"/>
            </a:solidFill>
          </a:ln>
        </p:spPr>
      </p:cxnSp>
      <p:sp>
        <p:nvSpPr>
          <p:cNvPr id="43" name="PlaceHolder 1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ldNum" idx="17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BED38BA-C299-47C6-A0DD-388519A7BACE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 idx="18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ffffff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7" name="Conector recto 8"/>
          <p:cNvCxnSpPr/>
          <p:nvPr/>
        </p:nvCxnSpPr>
        <p:spPr>
          <a:xfrm>
            <a:off x="482760" y="1134720"/>
            <a:ext cx="7179480" cy="720"/>
          </a:xfrm>
          <a:prstGeom prst="straightConnector1">
            <a:avLst/>
          </a:prstGeom>
          <a:ln w="0">
            <a:solidFill>
              <a:srgbClr val="333f4f"/>
            </a:solidFill>
          </a:ln>
        </p:spPr>
      </p:cxnSp>
      <p:sp>
        <p:nvSpPr>
          <p:cNvPr id="48" name="Rectángulo 11"/>
          <p:cNvSpPr/>
          <p:nvPr/>
        </p:nvSpPr>
        <p:spPr>
          <a:xfrm>
            <a:off x="8715960" y="1327320"/>
            <a:ext cx="3102840" cy="455976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s-EC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9" name="PlaceHolder 1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ldNum" idx="20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2389C30-6D92-4152-A3D3-B26D7F439BAC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dt" idx="2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3" name="Conector recto 8"/>
          <p:cNvCxnSpPr/>
          <p:nvPr/>
        </p:nvCxnSpPr>
        <p:spPr>
          <a:xfrm>
            <a:off x="482760" y="1134720"/>
            <a:ext cx="7179480" cy="720"/>
          </a:xfrm>
          <a:prstGeom prst="straightConnector1">
            <a:avLst/>
          </a:prstGeom>
          <a:ln w="0">
            <a:solidFill>
              <a:srgbClr val="333f4f"/>
            </a:solidFill>
          </a:ln>
        </p:spPr>
      </p:cxnSp>
      <p:sp>
        <p:nvSpPr>
          <p:cNvPr id="54" name="Rectángulo 11"/>
          <p:cNvSpPr/>
          <p:nvPr/>
        </p:nvSpPr>
        <p:spPr>
          <a:xfrm>
            <a:off x="240840" y="2331720"/>
            <a:ext cx="3102840" cy="3864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s-EC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5" name="PlaceHolder 1"/>
          <p:cNvSpPr>
            <a:spLocks noGrp="1"/>
          </p:cNvSpPr>
          <p:nvPr>
            <p:ph type="ftr" idx="2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ldNum" idx="23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C5FB94B-7C7F-474B-AAB5-A74D1BA93A87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dt" idx="2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000" b="-1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Marcador de fecha 3"/>
          <p:cNvSpPr/>
          <p:nvPr/>
        </p:nvSpPr>
        <p:spPr>
          <a:xfrm>
            <a:off x="334440" y="6354360"/>
            <a:ext cx="5335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</a:t>
            </a:r>
            <a:r>
              <a:rPr b="0" lang="es-EC" sz="14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Ingeniería de Software</a:t>
            </a:r>
            <a:endParaRPr b="0" lang="es-EC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9" name="Conector recto 8"/>
          <p:cNvCxnSpPr/>
          <p:nvPr/>
        </p:nvCxnSpPr>
        <p:spPr>
          <a:xfrm>
            <a:off x="482760" y="1134720"/>
            <a:ext cx="7179480" cy="720"/>
          </a:xfrm>
          <a:prstGeom prst="straightConnector1">
            <a:avLst/>
          </a:prstGeom>
          <a:ln w="0">
            <a:solidFill>
              <a:srgbClr val="333f4f"/>
            </a:solidFill>
          </a:ln>
        </p:spPr>
      </p:cxnSp>
      <p:sp>
        <p:nvSpPr>
          <p:cNvPr id="60" name="Rectángulo 10"/>
          <p:cNvSpPr/>
          <p:nvPr/>
        </p:nvSpPr>
        <p:spPr>
          <a:xfrm>
            <a:off x="4729680" y="2012400"/>
            <a:ext cx="7178040" cy="38746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s-EC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ftr" idx="2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&lt;pie de página&gt;</a:t>
            </a:r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ldNum" idx="26"/>
          </p:nvPr>
        </p:nvSpPr>
        <p:spPr>
          <a:xfrm>
            <a:off x="9114120" y="635436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D328080-C4CC-4396-897E-6EB0E961880D}" type="slidenum">
              <a:rPr b="0" lang="es-EC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es-EC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C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C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C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/>
          </p:nvPr>
        </p:nvSpPr>
        <p:spPr>
          <a:xfrm>
            <a:off x="2160000" y="5044680"/>
            <a:ext cx="7865280" cy="1261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pc="-1" strike="noStrike">
                <a:solidFill>
                  <a:schemeClr val="lt1"/>
                </a:solidFill>
                <a:latin typeface="Times New Roman"/>
              </a:rPr>
              <a:t>Luis Adrián Cabrera - Walter Toledo</a:t>
            </a:r>
            <a:endParaRPr b="0" lang="es-EC" sz="18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pc="-1" strike="noStrike">
                <a:solidFill>
                  <a:schemeClr val="lt1"/>
                </a:solidFill>
                <a:latin typeface="Times New Roman"/>
              </a:rPr>
              <a:t>Romel Avila  - Eddison Redrovan</a:t>
            </a:r>
            <a:endParaRPr b="0" lang="es-EC" sz="18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pc="-1" strike="noStrike">
                <a:solidFill>
                  <a:schemeClr val="lt1"/>
                </a:solidFill>
                <a:latin typeface="Times New Roman"/>
              </a:rPr>
              <a:t>Marlon Ulloa  - Josue Rea</a:t>
            </a:r>
            <a:endParaRPr b="0" lang="es-EC" sz="18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s-EC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4" name="Título 2"/>
          <p:cNvSpPr/>
          <p:nvPr/>
        </p:nvSpPr>
        <p:spPr>
          <a:xfrm>
            <a:off x="540000" y="4680000"/>
            <a:ext cx="161964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7222"/>
          </a:bodyPr>
          <a:p>
            <a:pPr defTabSz="914400">
              <a:lnSpc>
                <a:spcPct val="90000"/>
              </a:lnSpc>
            </a:pPr>
            <a:r>
              <a:rPr b="0" lang="es-EC" sz="2400" spc="-1" strike="noStrike">
                <a:solidFill>
                  <a:schemeClr val="lt1"/>
                </a:solidFill>
                <a:latin typeface="Times New Roman"/>
              </a:rPr>
              <a:t>Autores:</a:t>
            </a:r>
            <a:endParaRPr b="0" lang="es-EC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5" name="CuadroTexto 1"/>
          <p:cNvSpPr/>
          <p:nvPr/>
        </p:nvSpPr>
        <p:spPr>
          <a:xfrm>
            <a:off x="10623960" y="6167160"/>
            <a:ext cx="1195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s-EC" sz="1800" spc="-1" strike="noStrike">
                <a:solidFill>
                  <a:srgbClr val="e9b53b"/>
                </a:solidFill>
                <a:latin typeface="Times New Roman"/>
              </a:rPr>
              <a:t>ups.edu.ec</a:t>
            </a:r>
            <a:endParaRPr b="0" lang="es-EC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CuadroTexto 2"/>
          <p:cNvSpPr/>
          <p:nvPr/>
        </p:nvSpPr>
        <p:spPr>
          <a:xfrm>
            <a:off x="563400" y="2739600"/>
            <a:ext cx="11464200" cy="16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s-EC" sz="32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s-EC" sz="4000" spc="-1" strike="noStrike">
                <a:solidFill>
                  <a:srgbClr val="e9b53b"/>
                </a:solidFill>
                <a:latin typeface="Times New Roman"/>
              </a:rPr>
              <a:t>Patrones</a:t>
            </a:r>
            <a:r>
              <a:rPr b="0" lang="en-US" sz="4000" spc="-1" strike="noStrike">
                <a:solidFill>
                  <a:srgbClr val="e9b53b"/>
                </a:solidFill>
                <a:latin typeface="Times New Roman"/>
              </a:rPr>
              <a:t> de </a:t>
            </a:r>
            <a:r>
              <a:rPr b="0" lang="es-EC" sz="4000" spc="-1" strike="noStrike">
                <a:solidFill>
                  <a:srgbClr val="e9b53b"/>
                </a:solidFill>
                <a:latin typeface="Times New Roman"/>
              </a:rPr>
              <a:t>Diseño</a:t>
            </a:r>
            <a:r>
              <a:rPr b="0" lang="en-US" sz="4000" spc="-1" strike="noStrike">
                <a:solidFill>
                  <a:srgbClr val="e9b53b"/>
                </a:solidFill>
                <a:latin typeface="Times New Roman"/>
              </a:rPr>
              <a:t> de Software</a:t>
            </a:r>
            <a:endParaRPr b="0" lang="es-EC" sz="40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s-EC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7" name="Título 3"/>
          <p:cNvSpPr/>
          <p:nvPr/>
        </p:nvSpPr>
        <p:spPr>
          <a:xfrm>
            <a:off x="540000" y="1980000"/>
            <a:ext cx="4679640" cy="54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defTabSz="914400">
              <a:lnSpc>
                <a:spcPct val="90000"/>
              </a:lnSpc>
            </a:pPr>
            <a:r>
              <a:rPr b="0" lang="es-EC" sz="2800" spc="-1" strike="noStrike">
                <a:solidFill>
                  <a:schemeClr val="lt1"/>
                </a:solidFill>
                <a:latin typeface="Times New Roman"/>
              </a:rPr>
              <a:t>Maestría en Software</a:t>
            </a:r>
            <a:endParaRPr b="0" lang="es-EC" sz="28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108" name="Conector recto 5"/>
          <p:cNvCxnSpPr/>
          <p:nvPr/>
        </p:nvCxnSpPr>
        <p:spPr>
          <a:xfrm>
            <a:off x="608760" y="2521440"/>
            <a:ext cx="4437000" cy="720"/>
          </a:xfrm>
          <a:prstGeom prst="straightConnector1">
            <a:avLst/>
          </a:prstGeom>
          <a:ln w="0">
            <a:solidFill>
              <a:srgbClr val="e9b53b"/>
            </a:solidFill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adroTexto 3"/>
          <p:cNvSpPr/>
          <p:nvPr/>
        </p:nvSpPr>
        <p:spPr>
          <a:xfrm>
            <a:off x="307800" y="720000"/>
            <a:ext cx="53449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s-EC" sz="3600" spc="-15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Tabla de Contenidos</a:t>
            </a:r>
            <a:endParaRPr b="0" lang="es-EC" sz="3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0" name="Conector recto 3"/>
          <p:cNvCxnSpPr/>
          <p:nvPr/>
        </p:nvCxnSpPr>
        <p:spPr>
          <a:xfrm>
            <a:off x="415440" y="1378440"/>
            <a:ext cx="7179480" cy="720"/>
          </a:xfrm>
          <a:prstGeom prst="straightConnector1">
            <a:avLst/>
          </a:prstGeom>
          <a:ln w="0">
            <a:solidFill>
              <a:srgbClr val="e9b53b"/>
            </a:solidFill>
          </a:ln>
        </p:spPr>
      </p:cxnSp>
      <p:sp>
        <p:nvSpPr>
          <p:cNvPr id="111" name=""/>
          <p:cNvSpPr/>
          <p:nvPr/>
        </p:nvSpPr>
        <p:spPr>
          <a:xfrm>
            <a:off x="360000" y="6300000"/>
            <a:ext cx="46796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s-EC" sz="16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6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Maestría en  Software</a:t>
            </a:r>
            <a:endParaRPr b="0" lang="es-EC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12" name="Conector recto 9"/>
          <p:cNvCxnSpPr>
            <a:endCxn id="113" idx="4"/>
          </p:cNvCxnSpPr>
          <p:nvPr/>
        </p:nvCxnSpPr>
        <p:spPr>
          <a:xfrm flipH="1">
            <a:off x="861840" y="2265120"/>
            <a:ext cx="32760" cy="3598920"/>
          </a:xfrm>
          <a:prstGeom prst="straightConnector1">
            <a:avLst/>
          </a:prstGeom>
          <a:ln w="57150">
            <a:solidFill>
              <a:srgbClr val="000000"/>
            </a:solidFill>
            <a:round/>
          </a:ln>
        </p:spPr>
      </p:cxnSp>
      <p:sp>
        <p:nvSpPr>
          <p:cNvPr id="114" name=""/>
          <p:cNvSpPr/>
          <p:nvPr/>
        </p:nvSpPr>
        <p:spPr>
          <a:xfrm>
            <a:off x="540000" y="1980000"/>
            <a:ext cx="643680" cy="643680"/>
          </a:xfrm>
          <a:prstGeom prst="ellipse">
            <a:avLst/>
          </a:prstGeom>
          <a:solidFill>
            <a:srgbClr val="ffd8ce"/>
          </a:solidFill>
          <a:ln w="29160">
            <a:solidFill>
              <a:srgbClr val="000000"/>
            </a:solidFill>
            <a:round/>
          </a:ln>
          <a:effectLst>
            <a:outerShdw blurRad="291960" dir="0" dist="25560" rotWithShape="0">
              <a:srgbClr val="80808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 algn="ctr">
              <a:lnSpc>
                <a:spcPct val="100000"/>
              </a:lnSpc>
            </a:pPr>
            <a:r>
              <a:rPr b="0" lang="es-EC" sz="2000" spc="-1" strike="noStrike">
                <a:solidFill>
                  <a:srgbClr val="000000"/>
                </a:solidFill>
                <a:latin typeface="Arial"/>
              </a:rPr>
              <a:t>1</a:t>
            </a: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"/>
          <p:cNvSpPr/>
          <p:nvPr/>
        </p:nvSpPr>
        <p:spPr>
          <a:xfrm>
            <a:off x="540000" y="3107520"/>
            <a:ext cx="643680" cy="643680"/>
          </a:xfrm>
          <a:prstGeom prst="ellipse">
            <a:avLst/>
          </a:prstGeom>
          <a:solidFill>
            <a:srgbClr val="ffdbb6"/>
          </a:solidFill>
          <a:ln w="29160">
            <a:solidFill>
              <a:srgbClr val="000000"/>
            </a:solidFill>
            <a:round/>
          </a:ln>
          <a:effectLst>
            <a:outerShdw blurRad="291960" dir="0" dist="25560" rotWithShape="0">
              <a:srgbClr val="80808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 algn="ctr">
              <a:lnSpc>
                <a:spcPct val="100000"/>
              </a:lnSpc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2</a:t>
            </a: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"/>
          <p:cNvSpPr/>
          <p:nvPr/>
        </p:nvSpPr>
        <p:spPr>
          <a:xfrm>
            <a:off x="540000" y="4215960"/>
            <a:ext cx="643680" cy="643680"/>
          </a:xfrm>
          <a:prstGeom prst="ellipse">
            <a:avLst/>
          </a:prstGeom>
          <a:solidFill>
            <a:srgbClr val="ffd8ce"/>
          </a:solidFill>
          <a:ln w="29160">
            <a:solidFill>
              <a:srgbClr val="000000"/>
            </a:solidFill>
            <a:round/>
          </a:ln>
          <a:effectLst>
            <a:outerShdw blurRad="291960" dir="0" dist="25560" rotWithShape="0">
              <a:srgbClr val="80808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 algn="ctr">
              <a:lnSpc>
                <a:spcPct val="100000"/>
              </a:lnSpc>
            </a:pPr>
            <a:r>
              <a:rPr b="0" lang="es-EC" sz="2000" spc="-1" strike="noStrike">
                <a:solidFill>
                  <a:srgbClr val="000000"/>
                </a:solidFill>
                <a:latin typeface="Arial"/>
              </a:rPr>
              <a:t>3</a:t>
            </a: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Título 5"/>
          <p:cNvSpPr/>
          <p:nvPr/>
        </p:nvSpPr>
        <p:spPr>
          <a:xfrm>
            <a:off x="1620000" y="2160000"/>
            <a:ext cx="215964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7222"/>
          </a:bodyPr>
          <a:p>
            <a:pPr algn="ctr" defTabSz="914400">
              <a:lnSpc>
                <a:spcPct val="90000"/>
              </a:lnSpc>
            </a:pPr>
            <a:r>
              <a:rPr b="0" lang="es-EC" sz="2400" spc="-1" strike="noStrike">
                <a:solidFill>
                  <a:srgbClr val="808080"/>
                </a:solidFill>
                <a:latin typeface="Times New Roman"/>
              </a:rPr>
              <a:t>Introducción</a:t>
            </a:r>
            <a:endParaRPr b="0" lang="es-EC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540000" y="5220000"/>
            <a:ext cx="643680" cy="643680"/>
          </a:xfrm>
          <a:prstGeom prst="ellipse">
            <a:avLst/>
          </a:prstGeom>
          <a:solidFill>
            <a:srgbClr val="ffdbb6"/>
          </a:solidFill>
          <a:ln w="29160">
            <a:solidFill>
              <a:srgbClr val="000000"/>
            </a:solidFill>
            <a:round/>
          </a:ln>
          <a:effectLst>
            <a:outerShdw blurRad="291960" dir="0" dist="25560" rotWithShape="0">
              <a:srgbClr val="80808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 algn="ctr">
              <a:lnSpc>
                <a:spcPct val="100000"/>
              </a:lnSpc>
            </a:pPr>
            <a:r>
              <a:rPr b="0" lang="es-EC" sz="2000" spc="-1" strike="noStrike">
                <a:solidFill>
                  <a:srgbClr val="ffffff"/>
                </a:solidFill>
                <a:latin typeface="Arial"/>
              </a:rPr>
              <a:t>4</a:t>
            </a:r>
            <a:endParaRPr b="0" lang="es-EC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Título 6"/>
          <p:cNvSpPr/>
          <p:nvPr/>
        </p:nvSpPr>
        <p:spPr>
          <a:xfrm>
            <a:off x="1620000" y="3235320"/>
            <a:ext cx="215964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7222"/>
          </a:bodyPr>
          <a:p>
            <a:pPr algn="ctr" defTabSz="914400">
              <a:lnSpc>
                <a:spcPct val="90000"/>
              </a:lnSpc>
            </a:pPr>
            <a:r>
              <a:rPr b="0" lang="es-EC" sz="2400" spc="-1" strike="noStrike">
                <a:solidFill>
                  <a:srgbClr val="808080"/>
                </a:solidFill>
                <a:latin typeface="Times New Roman"/>
              </a:rPr>
              <a:t>Introducción</a:t>
            </a:r>
            <a:endParaRPr b="0" lang="es-EC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Título 7"/>
          <p:cNvSpPr/>
          <p:nvPr/>
        </p:nvSpPr>
        <p:spPr>
          <a:xfrm>
            <a:off x="1620000" y="4320000"/>
            <a:ext cx="215964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7222"/>
          </a:bodyPr>
          <a:p>
            <a:pPr algn="ctr" defTabSz="914400">
              <a:lnSpc>
                <a:spcPct val="90000"/>
              </a:lnSpc>
            </a:pPr>
            <a:r>
              <a:rPr b="0" lang="es-EC" sz="2400" spc="-1" strike="noStrike">
                <a:solidFill>
                  <a:srgbClr val="808080"/>
                </a:solidFill>
                <a:latin typeface="Times New Roman"/>
              </a:rPr>
              <a:t>Introducción</a:t>
            </a:r>
            <a:endParaRPr b="0" lang="es-EC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Marcador de texto 13"/>
          <p:cNvSpPr/>
          <p:nvPr/>
        </p:nvSpPr>
        <p:spPr>
          <a:xfrm>
            <a:off x="10080000" y="3656160"/>
            <a:ext cx="179964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EC" sz="2200" spc="-151" strike="noStrike">
                <a:solidFill>
                  <a:schemeClr val="lt2">
                    <a:lumMod val="50000"/>
                  </a:schemeClr>
                </a:solidFill>
                <a:latin typeface="Calibri"/>
              </a:rPr>
              <a:t>fdgfgdfdg</a:t>
            </a:r>
            <a:endParaRPr b="0" lang="es-EC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1" name="Título 4"/>
          <p:cNvSpPr/>
          <p:nvPr/>
        </p:nvSpPr>
        <p:spPr>
          <a:xfrm>
            <a:off x="8820000" y="3026160"/>
            <a:ext cx="3096720" cy="5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 defTabSz="914400">
              <a:lnSpc>
                <a:spcPct val="90000"/>
              </a:lnSpc>
            </a:pPr>
            <a:r>
              <a:rPr b="0" lang="es-MX" sz="26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Patron Interpreter</a:t>
            </a:r>
            <a:endParaRPr b="0" lang="es-EC" sz="2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adroTexto 7"/>
          <p:cNvSpPr/>
          <p:nvPr/>
        </p:nvSpPr>
        <p:spPr>
          <a:xfrm>
            <a:off x="307800" y="740160"/>
            <a:ext cx="53449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s-EC" sz="3600" spc="-15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Interpreter</a:t>
            </a:r>
            <a:endParaRPr b="0" lang="es-EC" sz="3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3" name="Conector recto 4"/>
          <p:cNvCxnSpPr/>
          <p:nvPr/>
        </p:nvCxnSpPr>
        <p:spPr>
          <a:xfrm>
            <a:off x="415440" y="1378440"/>
            <a:ext cx="7179480" cy="720"/>
          </a:xfrm>
          <a:prstGeom prst="straightConnector1">
            <a:avLst/>
          </a:prstGeom>
          <a:ln w="0">
            <a:solidFill>
              <a:srgbClr val="e9b53b"/>
            </a:solidFill>
          </a:ln>
        </p:spPr>
      </p:cxnSp>
      <p:sp>
        <p:nvSpPr>
          <p:cNvPr id="124" name=""/>
          <p:cNvSpPr/>
          <p:nvPr/>
        </p:nvSpPr>
        <p:spPr>
          <a:xfrm>
            <a:off x="360000" y="6300000"/>
            <a:ext cx="46796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s-EC" sz="16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MSOFT</a:t>
            </a:r>
            <a:r>
              <a:rPr b="0" lang="es-EC" sz="1600" spc="-1" strike="noStrike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 – Maestría en  Software</a:t>
            </a:r>
            <a:endParaRPr b="0" lang="es-EC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Marcador de contenido 1"/>
          <p:cNvSpPr/>
          <p:nvPr/>
        </p:nvSpPr>
        <p:spPr>
          <a:xfrm>
            <a:off x="424440" y="2015280"/>
            <a:ext cx="10501560" cy="404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85840" indent="-285840" algn="just" defTabSz="914400">
              <a:lnSpc>
                <a:spcPct val="90000"/>
              </a:lnSpc>
              <a:spcBef>
                <a:spcPts val="1001"/>
              </a:spcBef>
              <a:buClr>
                <a:srgbClr val="767171"/>
              </a:buClr>
              <a:buFont typeface="Arial"/>
              <a:buChar char="•"/>
            </a:pPr>
            <a:r>
              <a:rPr b="0" lang="es-ES" sz="1800" spc="-1" strike="noStrike">
                <a:solidFill>
                  <a:schemeClr val="lt2">
                    <a:lumMod val="50000"/>
                  </a:schemeClr>
                </a:solidFill>
                <a:latin typeface="Times New Roman"/>
              </a:rPr>
              <a:t>sdfdsf</a:t>
            </a: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  <a:p>
            <a:pPr marL="1200240" indent="-285840" algn="just" defTabSz="9144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  <a:p>
            <a:pPr marL="1200240" algn="just" defTabSz="9144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s-EC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Marcador de texto 1"/>
          <p:cNvSpPr/>
          <p:nvPr/>
        </p:nvSpPr>
        <p:spPr>
          <a:xfrm>
            <a:off x="10080000" y="3656160"/>
            <a:ext cx="179964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EC" sz="2200" spc="-151" strike="noStrike">
                <a:solidFill>
                  <a:schemeClr val="lt2">
                    <a:lumMod val="50000"/>
                  </a:schemeClr>
                </a:solidFill>
                <a:latin typeface="Calibri"/>
              </a:rPr>
              <a:t>fdgfgdfdg</a:t>
            </a:r>
            <a:endParaRPr b="0" lang="es-EC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7" name="Título 8"/>
          <p:cNvSpPr/>
          <p:nvPr/>
        </p:nvSpPr>
        <p:spPr>
          <a:xfrm>
            <a:off x="8820000" y="3026160"/>
            <a:ext cx="3096720" cy="5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 defTabSz="914400">
              <a:lnSpc>
                <a:spcPct val="90000"/>
              </a:lnSpc>
            </a:pPr>
            <a:r>
              <a:rPr b="0" lang="es-MX" sz="2600" spc="-1" strike="noStrike">
                <a:solidFill>
                  <a:schemeClr val="accent1">
                    <a:lumMod val="50000"/>
                  </a:schemeClr>
                </a:solidFill>
                <a:latin typeface="Trajan Pro"/>
              </a:rPr>
              <a:t>Patron Memento</a:t>
            </a:r>
            <a:endParaRPr b="0" lang="es-EC" sz="2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ítulo 12"/>
          <p:cNvSpPr/>
          <p:nvPr/>
        </p:nvSpPr>
        <p:spPr>
          <a:xfrm>
            <a:off x="604080" y="3420000"/>
            <a:ext cx="4615560" cy="7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defTabSz="914400">
              <a:lnSpc>
                <a:spcPct val="90000"/>
              </a:lnSpc>
            </a:pPr>
            <a:r>
              <a:rPr b="0" lang="es-EC" sz="3000" spc="-1" strike="noStrike">
                <a:solidFill>
                  <a:schemeClr val="lt1"/>
                </a:solidFill>
                <a:latin typeface="Times New Roman"/>
              </a:rPr>
              <a:t>Gracias por su atención</a:t>
            </a:r>
            <a:endParaRPr b="0" lang="es-EC" sz="3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9" name="CuadroTexto 15"/>
          <p:cNvSpPr/>
          <p:nvPr/>
        </p:nvSpPr>
        <p:spPr>
          <a:xfrm>
            <a:off x="10623960" y="6167160"/>
            <a:ext cx="1195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s-EC" sz="1800" spc="-1" strike="noStrike">
                <a:solidFill>
                  <a:srgbClr val="e9b53b"/>
                </a:solidFill>
                <a:latin typeface="Times New Roman"/>
              </a:rPr>
              <a:t>ups.edu.ec</a:t>
            </a:r>
            <a:endParaRPr b="0" lang="es-EC" sz="18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130" name="Conector recto 7"/>
          <p:cNvCxnSpPr/>
          <p:nvPr/>
        </p:nvCxnSpPr>
        <p:spPr>
          <a:xfrm>
            <a:off x="604080" y="3960000"/>
            <a:ext cx="4437000" cy="720"/>
          </a:xfrm>
          <a:prstGeom prst="straightConnector1">
            <a:avLst/>
          </a:prstGeom>
          <a:ln w="0">
            <a:solidFill>
              <a:srgbClr val="e9b53b"/>
            </a:solidFill>
          </a:ln>
        </p:spPr>
      </p:cxnSp>
      <p:sp>
        <p:nvSpPr>
          <p:cNvPr id="131" name=""/>
          <p:cNvSpPr/>
          <p:nvPr/>
        </p:nvSpPr>
        <p:spPr>
          <a:xfrm>
            <a:off x="360000" y="6300000"/>
            <a:ext cx="46796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s-EC" sz="1600" spc="-1" strike="noStrike">
                <a:solidFill>
                  <a:srgbClr val="ffffff"/>
                </a:solidFill>
                <a:latin typeface="Times New Roman"/>
              </a:rPr>
              <a:t>MSOFT</a:t>
            </a:r>
            <a:r>
              <a:rPr b="0" lang="es-EC" sz="1600" spc="-1" strike="noStrike">
                <a:solidFill>
                  <a:srgbClr val="ffffff"/>
                </a:solidFill>
                <a:latin typeface="Times New Roman"/>
              </a:rPr>
              <a:t> – Maestría en  Software</a:t>
            </a:r>
            <a:endParaRPr b="0" lang="es-EC" sz="1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plantilla_ingenieria_software (1)</Template>
  <TotalTime>19</TotalTime>
  <Application>LibreOffice/24.2.5.2$Linux_X86_64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2022-08-04T15:54:02Z</dcterms:created>
  <dc:creator>Mauricio Ortiz</dc:creator>
  <dc:description/>
  <dc:language>es-EC</dc:language>
  <cp:lastModifiedBy/>
  <dcterms:modified xsi:type="dcterms:W3CDTF">2024-09-30T00:10:46Z</dcterms:modified>
  <cp:revision>19</cp:revision>
  <dc:subject/>
  <dc:title>Software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5</vt:i4>
  </property>
  <property fmtid="{D5CDD505-2E9C-101B-9397-08002B2CF9AE}" pid="3" name="PresentationFormat">
    <vt:lpwstr>Panorámica</vt:lpwstr>
  </property>
  <property fmtid="{D5CDD505-2E9C-101B-9397-08002B2CF9AE}" pid="4" name="Slides">
    <vt:i4>13</vt:i4>
  </property>
</Properties>
</file>